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11" r:id="rId1"/>
  </p:sldMasterIdLst>
  <p:notesMasterIdLst>
    <p:notesMasterId r:id="rId12"/>
  </p:notesMasterIdLst>
  <p:sldIdLst>
    <p:sldId id="256" r:id="rId2"/>
    <p:sldId id="260" r:id="rId3"/>
    <p:sldId id="257" r:id="rId4"/>
    <p:sldId id="258" r:id="rId5"/>
    <p:sldId id="259" r:id="rId6"/>
    <p:sldId id="262" r:id="rId7"/>
    <p:sldId id="266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FF"/>
    <a:srgbClr val="CCCCFF"/>
    <a:srgbClr val="DDDDDD"/>
    <a:srgbClr val="FFCCFF"/>
    <a:srgbClr val="00FF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Đầu trang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Chỗ dành sẵn cho Ngày tháng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50567-93AB-4CA6-871A-54031B6C0385}" type="datetimeFigureOut">
              <a:rPr lang="en-US" smtClean="0"/>
              <a:t>12/29/2021</a:t>
            </a:fld>
            <a:endParaRPr lang="en-US"/>
          </a:p>
        </p:txBody>
      </p:sp>
      <p:sp>
        <p:nvSpPr>
          <p:cNvPr id="4" name="Chỗ dành sẵn cho Hình ảnh của Bản chiế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Chỗ dành sẵn cho Ghi chú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C7F00-D012-49DF-ADE2-649603C2A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638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vi-VN" dirty="0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vi-VN" dirty="0" err="1"/>
              <a:t>Bấm</a:t>
            </a:r>
            <a:r>
              <a:rPr lang="vi-VN" dirty="0"/>
              <a:t> </a:t>
            </a:r>
            <a:r>
              <a:rPr lang="vi-VN" dirty="0" err="1"/>
              <a:t>để</a:t>
            </a:r>
            <a:r>
              <a:rPr lang="vi-VN" dirty="0"/>
              <a:t> </a:t>
            </a:r>
            <a:r>
              <a:rPr lang="vi-VN" dirty="0" err="1"/>
              <a:t>chỉnh</a:t>
            </a:r>
            <a:r>
              <a:rPr lang="vi-VN" dirty="0"/>
              <a:t> </a:t>
            </a:r>
            <a:r>
              <a:rPr lang="vi-VN" dirty="0" err="1"/>
              <a:t>sửa</a:t>
            </a:r>
            <a:r>
              <a:rPr lang="vi-VN" dirty="0"/>
              <a:t> </a:t>
            </a:r>
            <a:r>
              <a:rPr lang="vi-VN" dirty="0" err="1"/>
              <a:t>kiểu</a:t>
            </a:r>
            <a:r>
              <a:rPr lang="vi-VN" dirty="0"/>
              <a:t> tiêu </a:t>
            </a:r>
            <a:r>
              <a:rPr lang="vi-VN" dirty="0" err="1"/>
              <a:t>đề</a:t>
            </a:r>
            <a:r>
              <a:rPr lang="vi-VN" dirty="0"/>
              <a:t> </a:t>
            </a:r>
            <a:r>
              <a:rPr lang="vi-VN" dirty="0" err="1"/>
              <a:t>phụ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Bản</a:t>
            </a:r>
            <a:r>
              <a:rPr lang="vi-VN" dirty="0"/>
              <a:t> </a:t>
            </a:r>
            <a:r>
              <a:rPr lang="vi-VN" dirty="0" err="1"/>
              <a:t>cái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36A4ED3-C3BC-4104-8164-F441EF5C6FB2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Hình ảnh 8" descr="Ảnh có chứa cây, con đường, ngoài trời&#10;&#10;Mô tả được tạo tự động">
            <a:extLst>
              <a:ext uri="{FF2B5EF4-FFF2-40B4-BE49-F238E27FC236}">
                <a16:creationId xmlns:a16="http://schemas.microsoft.com/office/drawing/2014/main" id="{6AEE316C-3F28-4132-999C-568D76FCC6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15" r="-2" b="14523"/>
          <a:stretch/>
        </p:blipFill>
        <p:spPr>
          <a:xfrm>
            <a:off x="245549" y="255583"/>
            <a:ext cx="11700901" cy="6380480"/>
          </a:xfrm>
          <a:prstGeom prst="rect">
            <a:avLst/>
          </a:prstGeom>
        </p:spPr>
      </p:pic>
      <p:pic>
        <p:nvPicPr>
          <p:cNvPr id="10" name="Hình ảnh 9" descr="Ảnh có chứa văn bản&#10;&#10;Mô tả được tạo tự động">
            <a:extLst>
              <a:ext uri="{FF2B5EF4-FFF2-40B4-BE49-F238E27FC236}">
                <a16:creationId xmlns:a16="http://schemas.microsoft.com/office/drawing/2014/main" id="{1A7CAFA8-1B61-4C0D-B3AD-9AE8619A9D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01" y="344779"/>
            <a:ext cx="3853019" cy="1069340"/>
          </a:xfrm>
          <a:prstGeom prst="rect">
            <a:avLst/>
          </a:prstGeom>
        </p:spPr>
      </p:pic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6BD6C799-F8D0-4F31-A589-48E062A608C0}"/>
              </a:ext>
            </a:extLst>
          </p:cNvPr>
          <p:cNvSpPr txBox="1"/>
          <p:nvPr userDrawn="1"/>
        </p:nvSpPr>
        <p:spPr>
          <a:xfrm>
            <a:off x="7289800" y="584117"/>
            <a:ext cx="41723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Khoa</a:t>
            </a:r>
            <a:r>
              <a:rPr lang="en-US" sz="16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6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Khoa </a:t>
            </a:r>
            <a:r>
              <a:rPr lang="en-US" sz="1600" b="1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6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6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16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16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</a:t>
            </a:r>
          </a:p>
          <a:p>
            <a:pPr algn="ctr"/>
            <a:r>
              <a:rPr lang="en-US" sz="1600" dirty="0" err="1">
                <a:solidFill>
                  <a:srgbClr val="0070C0"/>
                </a:solidFill>
              </a:rPr>
              <a:t>Lớp</a:t>
            </a:r>
            <a:r>
              <a:rPr lang="en-US" sz="1600" dirty="0">
                <a:solidFill>
                  <a:srgbClr val="0070C0"/>
                </a:solidFill>
              </a:rPr>
              <a:t>: </a:t>
            </a:r>
            <a:r>
              <a:rPr lang="en-US" sz="16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IE104.M13.CNCL</a:t>
            </a:r>
            <a:endParaRPr lang="en-US" sz="16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286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2E14-027D-484B-9BDC-8D57A639FDF5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58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74746-3F54-4551-B665-040E2DFA898B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55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507D8-1DC4-445F-B5A6-157D1F14F2D3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3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F2919-A560-40FC-A708-2FE7C1FB4B89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4966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1A41A-B7CF-40A0-AE93-8A7D14E20BBC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436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624B2-646F-418F-9FB9-74E08525EB59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890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E2F41-3B9A-465C-B48A-AE276D5C6470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454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A50F-3C2C-4898-A403-24F6E406EE71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36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C3EE-A861-4811-B85D-A029FF0CF895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441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6118A-2BE7-40AF-AC4B-B6C3D53FF7FB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163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 dirty="0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47403A70-63A8-49A6-A19C-F3D6FA211D14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7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  <p:sldLayoutId id="214748382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6F53A17-44F6-4EAD-8FF6-1A78E1244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62458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êu đề 1">
            <a:extLst>
              <a:ext uri="{FF2B5EF4-FFF2-40B4-BE49-F238E27FC236}">
                <a16:creationId xmlns:a16="http://schemas.microsoft.com/office/drawing/2014/main" id="{92A3C7A3-275C-4AB5-B964-F79D0B0F97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2505827"/>
            <a:ext cx="9966960" cy="132588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FFC000"/>
                </a:solidFill>
              </a:rPr>
              <a:t>THIẾT KẾ WEBSITE</a:t>
            </a:r>
            <a:br>
              <a:rPr lang="en-US" sz="3200" dirty="0">
                <a:solidFill>
                  <a:srgbClr val="FFC000"/>
                </a:solidFill>
              </a:rPr>
            </a:b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Trung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Tâm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Nhật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ngữ</a:t>
            </a:r>
            <a:r>
              <a:rPr lang="en-US" sz="3200" dirty="0">
                <a:solidFill>
                  <a:srgbClr val="FFFF00"/>
                </a:solidFill>
              </a:rPr>
              <a:t> Fuji </a:t>
            </a:r>
            <a:r>
              <a:rPr lang="en-US" sz="3200" dirty="0" err="1">
                <a:solidFill>
                  <a:srgbClr val="FFFF00"/>
                </a:solidFill>
              </a:rPr>
              <a:t>nihongo</a:t>
            </a:r>
            <a:endParaRPr lang="vi-VN" sz="3200" dirty="0">
              <a:solidFill>
                <a:srgbClr val="FFFF00"/>
              </a:solidFill>
            </a:endParaRP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7997C000-BA19-40A1-A1E0-62886B2547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29" y="4714043"/>
            <a:ext cx="8767860" cy="11540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1600" dirty="0">
                <a:solidFill>
                  <a:srgbClr val="00FFFF"/>
                </a:solidFill>
              </a:rPr>
              <a:t>GVHD: </a:t>
            </a:r>
            <a:r>
              <a:rPr lang="en-US" sz="1600" dirty="0" err="1">
                <a:solidFill>
                  <a:srgbClr val="00FFFF"/>
                </a:solidFill>
              </a:rPr>
              <a:t>ThS</a:t>
            </a:r>
            <a:r>
              <a:rPr lang="en-US" sz="1600" dirty="0">
                <a:solidFill>
                  <a:srgbClr val="00FFFF"/>
                </a:solidFill>
              </a:rPr>
              <a:t>.</a:t>
            </a:r>
            <a:r>
              <a:rPr lang="vi-VN" sz="1600" dirty="0">
                <a:solidFill>
                  <a:srgbClr val="00FFFF"/>
                </a:solidFill>
              </a:rPr>
              <a:t> </a:t>
            </a:r>
            <a:r>
              <a:rPr lang="en-US" sz="1600" b="1" dirty="0" err="1">
                <a:solidFill>
                  <a:srgbClr val="00FFFF"/>
                </a:solidFill>
              </a:rPr>
              <a:t>Trần</a:t>
            </a:r>
            <a:r>
              <a:rPr lang="en-US" sz="1600" b="1" dirty="0">
                <a:solidFill>
                  <a:srgbClr val="00FFFF"/>
                </a:solidFill>
              </a:rPr>
              <a:t> Thị Hồng Yến</a:t>
            </a:r>
          </a:p>
          <a:p>
            <a:r>
              <a:rPr lang="en-US" sz="1600" dirty="0"/>
              <a:t>SVTH1: </a:t>
            </a:r>
            <a:r>
              <a:rPr lang="en-US" sz="1600" b="1" dirty="0"/>
              <a:t>Huỳnh </a:t>
            </a:r>
            <a:r>
              <a:rPr lang="en-US" sz="1600" b="1" dirty="0" err="1"/>
              <a:t>Hữu</a:t>
            </a:r>
            <a:r>
              <a:rPr lang="en-US" sz="1600" b="1" dirty="0"/>
              <a:t> Hào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19520521	</a:t>
            </a:r>
            <a:r>
              <a:rPr lang="en-US" sz="1600" dirty="0"/>
              <a:t> SVTH2: </a:t>
            </a:r>
            <a:r>
              <a:rPr lang="en-US" sz="1600" b="1" dirty="0"/>
              <a:t>Huỳnh </a:t>
            </a:r>
            <a:r>
              <a:rPr lang="en-US" sz="1600" b="1" dirty="0" err="1"/>
              <a:t>Nhật</a:t>
            </a:r>
            <a:r>
              <a:rPr lang="en-US" sz="1600" b="1" dirty="0"/>
              <a:t> Nam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19520750</a:t>
            </a:r>
          </a:p>
          <a:p>
            <a:r>
              <a:rPr lang="en-US" sz="1600" dirty="0"/>
              <a:t>SVTH3: </a:t>
            </a:r>
            <a:r>
              <a:rPr lang="en-US" sz="1600" b="1" dirty="0"/>
              <a:t>Phan </a:t>
            </a:r>
            <a:r>
              <a:rPr lang="en-US" sz="1600" b="1" dirty="0" err="1"/>
              <a:t>Tấn</a:t>
            </a:r>
            <a:r>
              <a:rPr lang="en-US" sz="1600" b="1" dirty="0"/>
              <a:t> </a:t>
            </a:r>
            <a:r>
              <a:rPr lang="en-US" sz="1600" b="1" dirty="0" err="1"/>
              <a:t>Bình</a:t>
            </a:r>
            <a:r>
              <a:rPr lang="en-US" sz="1600" b="1" dirty="0"/>
              <a:t>    </a:t>
            </a:r>
            <a:r>
              <a:rPr lang="en-US" sz="1600" b="1" dirty="0">
                <a:ea typeface="Times New Roman" panose="02020603050405020304" pitchFamily="18" charset="0"/>
              </a:rPr>
              <a:t>– 19521269	</a:t>
            </a:r>
            <a:r>
              <a:rPr lang="en-US" sz="1600" dirty="0"/>
              <a:t> SVTH4: </a:t>
            </a:r>
            <a:r>
              <a:rPr lang="en-US" sz="1600" b="1" dirty="0" err="1"/>
              <a:t>Nguyễn</a:t>
            </a:r>
            <a:r>
              <a:rPr lang="en-US" sz="1600" b="1" dirty="0"/>
              <a:t> </a:t>
            </a:r>
            <a:r>
              <a:rPr lang="en-US" sz="1600" b="1" dirty="0" err="1"/>
              <a:t>Bá</a:t>
            </a:r>
            <a:r>
              <a:rPr lang="en-US" sz="1600" b="1" dirty="0"/>
              <a:t> </a:t>
            </a:r>
            <a:r>
              <a:rPr lang="en-US" sz="1600" b="1" dirty="0" err="1"/>
              <a:t>Quốc</a:t>
            </a:r>
            <a:r>
              <a:rPr lang="en-US" sz="1600" b="1" dirty="0"/>
              <a:t>  </a:t>
            </a:r>
            <a:r>
              <a:rPr lang="en-US" sz="1600" b="1" dirty="0">
                <a:ea typeface="Times New Roman" panose="02020603050405020304" pitchFamily="18" charset="0"/>
              </a:rPr>
              <a:t>– 19520886</a:t>
            </a:r>
          </a:p>
          <a:p>
            <a:endParaRPr lang="en-US" sz="1600" b="1" dirty="0">
              <a:ea typeface="Times New Roman" panose="02020603050405020304" pitchFamily="18" charset="0"/>
            </a:endParaRPr>
          </a:p>
          <a:p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600" b="1" dirty="0">
              <a:ea typeface="Times New Roman" panose="02020603050405020304" pitchFamily="18" charset="0"/>
            </a:endParaRPr>
          </a:p>
          <a:p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600" b="1" dirty="0">
              <a:ea typeface="Times New Roman" panose="02020603050405020304" pitchFamily="18" charset="0"/>
            </a:endParaRPr>
          </a:p>
          <a:p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3" name="Tiêu đề 1">
            <a:extLst>
              <a:ext uri="{FF2B5EF4-FFF2-40B4-BE49-F238E27FC236}">
                <a16:creationId xmlns:a16="http://schemas.microsoft.com/office/drawing/2014/main" id="{CA529097-FE70-46BB-8C2B-ABAE082A9E6F}"/>
              </a:ext>
            </a:extLst>
          </p:cNvPr>
          <p:cNvSpPr txBox="1">
            <a:spLocks/>
          </p:cNvSpPr>
          <p:nvPr/>
        </p:nvSpPr>
        <p:spPr>
          <a:xfrm>
            <a:off x="1109980" y="1179947"/>
            <a:ext cx="9966960" cy="13258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1" kern="1200" cap="all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BÁO CÁO ĐỒ ÁN MÔN HỌC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INTERNET VÀ CÔNG NGHỆ WEB</a:t>
            </a:r>
            <a:endParaRPr lang="vi-V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2141EDEE-F8B0-4A6C-A3B8-D721F410D38B}"/>
              </a:ext>
            </a:extLst>
          </p:cNvPr>
          <p:cNvSpPr txBox="1"/>
          <p:nvPr/>
        </p:nvSpPr>
        <p:spPr>
          <a:xfrm>
            <a:off x="1690561" y="4235624"/>
            <a:ext cx="8805797" cy="739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522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CF75D1F-1A3F-44BC-B8A1-052CD09C4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606" y="111557"/>
            <a:ext cx="9875520" cy="1356360"/>
          </a:xfrm>
        </p:spPr>
        <p:txBody>
          <a:bodyPr>
            <a:normAutofit/>
          </a:bodyPr>
          <a:lstStyle/>
          <a:p>
            <a:r>
              <a:rPr lang="en-US" sz="4000" b="1" dirty="0" err="1"/>
              <a:t>Kết</a:t>
            </a:r>
            <a:r>
              <a:rPr lang="en-US" sz="4000" b="1" dirty="0"/>
              <a:t> </a:t>
            </a:r>
            <a:r>
              <a:rPr lang="en-US" sz="4000" b="1" dirty="0" err="1"/>
              <a:t>luận</a:t>
            </a:r>
            <a:r>
              <a:rPr lang="en-US" sz="4000" b="1" dirty="0"/>
              <a:t> 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55E09E3D-0AA9-45F5-957C-A489EFEFB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3A35F3-B757-4CD2-8A2B-5F45219C95FE}"/>
              </a:ext>
            </a:extLst>
          </p:cNvPr>
          <p:cNvSpPr txBox="1"/>
          <p:nvPr/>
        </p:nvSpPr>
        <p:spPr>
          <a:xfrm>
            <a:off x="1096388" y="1177934"/>
            <a:ext cx="1994170" cy="579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tabLst>
                <a:tab pos="4114800" algn="ctr"/>
                <a:tab pos="5580380" algn="r"/>
                <a:tab pos="457200" algn="l"/>
              </a:tabLst>
            </a:pPr>
            <a:r>
              <a:rPr lang="vi-VN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Ưu điểm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266B74-836C-4BDC-8FB4-8A58DE1C86AE}"/>
              </a:ext>
            </a:extLst>
          </p:cNvPr>
          <p:cNvCxnSpPr/>
          <p:nvPr/>
        </p:nvCxnSpPr>
        <p:spPr>
          <a:xfrm>
            <a:off x="3998068" y="1625406"/>
            <a:ext cx="0" cy="398745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7816BF2-AE77-4622-B849-330CB92DEEAA}"/>
              </a:ext>
            </a:extLst>
          </p:cNvPr>
          <p:cNvCxnSpPr/>
          <p:nvPr/>
        </p:nvCxnSpPr>
        <p:spPr>
          <a:xfrm>
            <a:off x="7788613" y="1625406"/>
            <a:ext cx="0" cy="398745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BDF7AFA-4D89-4B6B-ADC2-0E6DF9175523}"/>
              </a:ext>
            </a:extLst>
          </p:cNvPr>
          <p:cNvSpPr txBox="1"/>
          <p:nvPr/>
        </p:nvSpPr>
        <p:spPr>
          <a:xfrm>
            <a:off x="4413926" y="1177934"/>
            <a:ext cx="2321262" cy="579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tabLst>
                <a:tab pos="4114800" algn="ctr"/>
                <a:tab pos="5580380" algn="r"/>
                <a:tab pos="457200" algn="l"/>
              </a:tabLst>
            </a:pPr>
            <a:r>
              <a:rPr lang="vi-VN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Nhược điểm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11FCCB-3B20-44C9-89BC-8BA8E0DA4254}"/>
              </a:ext>
            </a:extLst>
          </p:cNvPr>
          <p:cNvSpPr txBox="1"/>
          <p:nvPr/>
        </p:nvSpPr>
        <p:spPr>
          <a:xfrm>
            <a:off x="8020522" y="1177935"/>
            <a:ext cx="3069401" cy="579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tabLst>
                <a:tab pos="4114800" algn="ctr"/>
                <a:tab pos="5580380" algn="r"/>
                <a:tab pos="457200" algn="l"/>
              </a:tabLst>
            </a:pPr>
            <a:r>
              <a:rPr lang="vi-VN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Hướng phát triển</a:t>
            </a:r>
          </a:p>
        </p:txBody>
      </p:sp>
      <p:sp>
        <p:nvSpPr>
          <p:cNvPr id="11" name="Hình chữ nhật 8">
            <a:extLst>
              <a:ext uri="{FF2B5EF4-FFF2-40B4-BE49-F238E27FC236}">
                <a16:creationId xmlns:a16="http://schemas.microsoft.com/office/drawing/2014/main" id="{5BC680B2-FBC1-4761-8C70-81E0A17C91AC}"/>
              </a:ext>
            </a:extLst>
          </p:cNvPr>
          <p:cNvSpPr/>
          <p:nvPr/>
        </p:nvSpPr>
        <p:spPr>
          <a:xfrm>
            <a:off x="0" y="2015639"/>
            <a:ext cx="4100052" cy="39568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Website đơn giản, thân thiện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vi-VN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>
                <a:latin typeface="Times New Roman" panose="02020603050405020304" pitchFamily="18" charset="0"/>
                <a:ea typeface="Times New Roman" panose="02020603050405020304" pitchFamily="18" charset="0"/>
              </a:rPr>
              <a:t>Thiết kế được Backend.</a:t>
            </a:r>
            <a:endParaRPr lang="en-US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Thành thạo, vận dụng tốt HTML, CSS, JavaScript.</a:t>
            </a:r>
            <a:endParaRPr lang="en-US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Hoàn thành đúng tiến độ.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Bám sát tiêu chí đã đề ra.</a:t>
            </a:r>
          </a:p>
          <a:p>
            <a:pPr marL="360045" marR="0" inden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tabLst>
                <a:tab pos="4114800" algn="ctr"/>
                <a:tab pos="5580380" algn="r"/>
                <a:tab pos="457200" algn="l"/>
              </a:tabLst>
            </a:pPr>
            <a:br>
              <a:rPr lang="en-US" sz="1600" b="1" i="1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6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2" name="Hình chữ nhật 8">
            <a:extLst>
              <a:ext uri="{FF2B5EF4-FFF2-40B4-BE49-F238E27FC236}">
                <a16:creationId xmlns:a16="http://schemas.microsoft.com/office/drawing/2014/main" id="{48746AD6-EBA0-4D98-B161-9685311A3179}"/>
              </a:ext>
            </a:extLst>
          </p:cNvPr>
          <p:cNvSpPr/>
          <p:nvPr/>
        </p:nvSpPr>
        <p:spPr>
          <a:xfrm>
            <a:off x="3685463" y="2019496"/>
            <a:ext cx="4171805" cy="3464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Còn nhiều chi tiết chưa hoàn thiện.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Chưa xử lý đầy đủ các sự kiện JavaScript trên toàn bộ website.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Cách tổ chức code chưa chuyên nghiệp.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Chưa áp dụng được kĩ thuật Responsive.</a:t>
            </a:r>
            <a:br>
              <a:rPr lang="en-US" sz="1600" b="1" i="1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6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3" name="Hình chữ nhật 8">
            <a:extLst>
              <a:ext uri="{FF2B5EF4-FFF2-40B4-BE49-F238E27FC236}">
                <a16:creationId xmlns:a16="http://schemas.microsoft.com/office/drawing/2014/main" id="{FC3DF441-7706-47A8-A397-C58774700F6F}"/>
              </a:ext>
            </a:extLst>
          </p:cNvPr>
          <p:cNvSpPr/>
          <p:nvPr/>
        </p:nvSpPr>
        <p:spPr>
          <a:xfrm>
            <a:off x="7438992" y="2015639"/>
            <a:ext cx="4419026" cy="2971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Áp dụng kỹ thuật Responsive cho website.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Tối ưu về thiết kế, viết thêm các sự kiện Js để tương tác tốt hơn với người dùng.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Thiết kế thêm các hình ảnh cho trang web thêm sinh động. </a:t>
            </a:r>
            <a:br>
              <a:rPr lang="en-US" sz="1600" b="1" i="1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6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665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40FE45A-C470-48B2-8243-AAA8B4835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140719"/>
            <a:ext cx="9875520" cy="135636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err="1"/>
              <a:t>Phân</a:t>
            </a:r>
            <a:r>
              <a:rPr lang="en-US" sz="4000" b="1" dirty="0"/>
              <a:t> </a:t>
            </a:r>
            <a:r>
              <a:rPr lang="en-US" sz="4000" b="1" dirty="0" err="1"/>
              <a:t>công</a:t>
            </a:r>
            <a:r>
              <a:rPr lang="en-US" sz="4000" b="1" dirty="0"/>
              <a:t> </a:t>
            </a:r>
            <a:r>
              <a:rPr lang="en-US" sz="4000" b="1" dirty="0" err="1"/>
              <a:t>công</a:t>
            </a:r>
            <a:r>
              <a:rPr lang="en-US" sz="4000" b="1" dirty="0"/>
              <a:t> </a:t>
            </a:r>
            <a:r>
              <a:rPr lang="en-US" sz="4000" b="1" dirty="0" err="1"/>
              <a:t>việc</a:t>
            </a:r>
            <a:endParaRPr lang="en-US" sz="4000" b="1" dirty="0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A2820765-5343-4FBE-9F42-E9A849F69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F0CA71A-8B27-4124-B621-2B5FCD7A55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2438" y="20161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vi-V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</a:br>
            <a:endParaRPr kumimoji="0" lang="en-US" altLang="en-US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Table 7">
            <a:extLst>
              <a:ext uri="{FF2B5EF4-FFF2-40B4-BE49-F238E27FC236}">
                <a16:creationId xmlns:a16="http://schemas.microsoft.com/office/drawing/2014/main" id="{A2B4A15C-A852-4714-839A-4D995FE6D5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249250"/>
              </p:ext>
            </p:extLst>
          </p:nvPr>
        </p:nvGraphicFramePr>
        <p:xfrm>
          <a:off x="1750291" y="1296228"/>
          <a:ext cx="8691418" cy="492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1990">
                  <a:extLst>
                    <a:ext uri="{9D8B030D-6E8A-4147-A177-3AD203B41FA5}">
                      <a16:colId xmlns:a16="http://schemas.microsoft.com/office/drawing/2014/main" val="2989258657"/>
                    </a:ext>
                  </a:extLst>
                </a:gridCol>
                <a:gridCol w="1560504">
                  <a:extLst>
                    <a:ext uri="{9D8B030D-6E8A-4147-A177-3AD203B41FA5}">
                      <a16:colId xmlns:a16="http://schemas.microsoft.com/office/drawing/2014/main" val="1444143732"/>
                    </a:ext>
                  </a:extLst>
                </a:gridCol>
                <a:gridCol w="4888924">
                  <a:extLst>
                    <a:ext uri="{9D8B030D-6E8A-4147-A177-3AD203B41FA5}">
                      <a16:colId xmlns:a16="http://schemas.microsoft.com/office/drawing/2014/main" val="38397856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vi-VN" sz="1200" dirty="0"/>
                        <a:t>Sinh viên thực hiện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200" dirty="0"/>
                        <a:t>MSSV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200" dirty="0"/>
                        <a:t>Công việc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9716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vi-VN" sz="1200" dirty="0"/>
                        <a:t>Huỳnh Hữu Hào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200" dirty="0"/>
                        <a:t>19520521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Phác thảo giao diện, thiết kế template.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Tìm và xử lý ảnh.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Làm các trang:Du học Nhật Bản, bài viết du học, thông tin cá nhân. 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Xử lý JavaScript, định dạng CSS.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Làm báo cáo Word.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662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vi-VN" sz="1200" dirty="0"/>
                        <a:t>Huỳnh Nhật Nam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200" dirty="0"/>
                        <a:t>19520750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Phác thảo giao diện, thiết kế template.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Tìm và xử lý ảnh.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Làm các trang:Văn hóa Nhật Bản, bài viết văn hóa, đăng ký, đăng nhập.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Xử lý JavaScript, định dạng CSS.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Nội dung báo cáo Word.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Xử lý Backend.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5709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vi-VN" sz="1200" dirty="0"/>
                        <a:t>Phan Tấn Bình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200" dirty="0"/>
                        <a:t>19521269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Phác thảo giao diện, thiết kế template.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Tìm và xử lý ảnh.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Làm các trang: Cơ hội việc làm, bài viết cơ hội việc làm, giáo viên, thi thử.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Xử lý JavaScript, định dạng CSS.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Nội dung báo cáo Word.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9095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vi-VN" sz="1200" dirty="0"/>
                        <a:t>Nguyễn Bá Quốc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200" dirty="0"/>
                        <a:t>19520886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Phác thảo giao diện, thiết kế template.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Tìm và xử lý ảnh.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Làm các trang: Trang chủ, giới thiệu, khóa học, chi tiết khóa học, tư vấn.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Xử lý JavaScript, định dạng CSS.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vi-VN" sz="1100" dirty="0"/>
                        <a:t>Làm PowerPoint.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7684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3561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279A5CA-A62D-45F1-B14C-8CA0D5FBE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err="1"/>
              <a:t>Nội</a:t>
            </a:r>
            <a:r>
              <a:rPr lang="en-US" sz="4000" b="1" dirty="0"/>
              <a:t> dung </a:t>
            </a:r>
            <a:r>
              <a:rPr lang="en-US" sz="4000" b="1" dirty="0" err="1"/>
              <a:t>báo</a:t>
            </a:r>
            <a:r>
              <a:rPr lang="en-US" sz="4000" b="1" dirty="0"/>
              <a:t> </a:t>
            </a:r>
            <a:r>
              <a:rPr lang="en-US" sz="4000" b="1" dirty="0" err="1"/>
              <a:t>cáo</a:t>
            </a:r>
            <a:endParaRPr lang="en-US" sz="4000" b="1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21F9230C-24AC-43CC-A5D4-C74F57A2F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3480" y="1965960"/>
            <a:ext cx="9872871" cy="4038600"/>
          </a:xfrm>
        </p:spPr>
        <p:txBody>
          <a:bodyPr/>
          <a:lstStyle/>
          <a:p>
            <a:pPr marL="45720" indent="0">
              <a:buNone/>
            </a:pPr>
            <a:endParaRPr lang="en-US" dirty="0"/>
          </a:p>
          <a:p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  <a:p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thuyết</a:t>
            </a:r>
            <a:endParaRPr lang="en-US" dirty="0"/>
          </a:p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Template</a:t>
            </a:r>
          </a:p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Website</a:t>
            </a:r>
          </a:p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endParaRPr lang="en-US" dirty="0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9062268D-EB7A-46F9-BD28-8650886D3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09C492-930C-498C-A60A-627FB7F33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7935" y="502170"/>
            <a:ext cx="2183567" cy="572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520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66E0965-32A8-4A52-B6EF-1C37B5EBB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305" y="471063"/>
            <a:ext cx="9875520" cy="1356360"/>
          </a:xfrm>
        </p:spPr>
        <p:txBody>
          <a:bodyPr>
            <a:normAutofit/>
          </a:bodyPr>
          <a:lstStyle/>
          <a:p>
            <a:r>
              <a:rPr lang="en-US" sz="4000" b="1" dirty="0" err="1"/>
              <a:t>Giới</a:t>
            </a:r>
            <a:r>
              <a:rPr lang="en-US" sz="4000" b="1" dirty="0"/>
              <a:t> </a:t>
            </a:r>
            <a:r>
              <a:rPr lang="en-US" sz="4000" b="1" dirty="0" err="1"/>
              <a:t>thiệu</a:t>
            </a:r>
            <a:r>
              <a:rPr lang="en-US" sz="4000" b="1" dirty="0"/>
              <a:t> </a:t>
            </a:r>
            <a:r>
              <a:rPr lang="en-US" sz="4000" b="1" dirty="0" err="1"/>
              <a:t>đề</a:t>
            </a:r>
            <a:r>
              <a:rPr lang="en-US" sz="4000" b="1" dirty="0"/>
              <a:t> </a:t>
            </a:r>
            <a:r>
              <a:rPr lang="en-US" sz="4000" b="1" dirty="0" err="1"/>
              <a:t>tài</a:t>
            </a:r>
            <a:endParaRPr lang="en-US" sz="4000" b="1" dirty="0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639F031F-C603-4C60-A0C1-94BA7BDAA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421ADA3C-8B17-43CD-82DF-1DF122383C34}"/>
              </a:ext>
            </a:extLst>
          </p:cNvPr>
          <p:cNvSpPr txBox="1"/>
          <p:nvPr/>
        </p:nvSpPr>
        <p:spPr>
          <a:xfrm>
            <a:off x="386872" y="2013630"/>
            <a:ext cx="6270079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b="1" u="sng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vi-VN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vi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FUJI NIHONGO.</a:t>
            </a:r>
          </a:p>
          <a:p>
            <a:pPr lvl="1">
              <a:lnSpc>
                <a:spcPct val="200000"/>
              </a:lnSpc>
            </a:pPr>
            <a:r>
              <a:rPr lang="en-US" b="1" u="sng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u="sng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ebsite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Trung tâm Nhật ngữ Fuji Nihongo.</a:t>
            </a:r>
            <a:endParaRPr lang="vi-VN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200000"/>
              </a:lnSpc>
            </a:pPr>
            <a:r>
              <a:rPr lang="en-US" b="1" u="sng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b="1" u="sng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 tài</a:t>
            </a:r>
            <a:r>
              <a:rPr lang="en-US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vi-VN" b="1" u="sng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Là sinh viên của ngành Công nghệ Thông tin định hướng Nhật Bản.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Nhu cầu học tập tiếng Nhật tại Việt Nam hiện nay là rất lớn.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Việc sử dụng công nghệ thông tin để có thể thực hiện, tổ chức việc học là một điều cần thiết.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Hình ảnh 9" descr="Ảnh có chứa văn bản&#10;&#10;Mô tả được tạo tự động">
            <a:extLst>
              <a:ext uri="{FF2B5EF4-FFF2-40B4-BE49-F238E27FC236}">
                <a16:creationId xmlns:a16="http://schemas.microsoft.com/office/drawing/2014/main" id="{9E921767-B890-4F43-A1A8-8BA0264770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931" y="1827423"/>
            <a:ext cx="4951197" cy="307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969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5739FA1A-D276-4A59-9AC5-90E6CF0D7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A3BD8CEC-99FF-4A8E-BCEF-99DD472D96E6}"/>
              </a:ext>
            </a:extLst>
          </p:cNvPr>
          <p:cNvSpPr txBox="1"/>
          <p:nvPr/>
        </p:nvSpPr>
        <p:spPr>
          <a:xfrm>
            <a:off x="1749570" y="4881966"/>
            <a:ext cx="4459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Sitemap </a:t>
            </a:r>
            <a:r>
              <a:rPr lang="en-US" sz="1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</a:t>
            </a:r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203815CE-043B-4D93-A7B9-820E9FD3411F}"/>
              </a:ext>
            </a:extLst>
          </p:cNvPr>
          <p:cNvSpPr/>
          <p:nvPr/>
        </p:nvSpPr>
        <p:spPr>
          <a:xfrm>
            <a:off x="7479012" y="1493323"/>
            <a:ext cx="4033381" cy="405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tabLst>
                <a:tab pos="4114800" algn="ctr"/>
                <a:tab pos="5580380" algn="r"/>
                <a:tab pos="457200" algn="l"/>
              </a:tabLst>
            </a:pPr>
            <a:r>
              <a:rPr lang="en-US" b="1" u="sng" dirty="0" err="1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Công</a:t>
            </a:r>
            <a:r>
              <a:rPr lang="en-US" b="1" u="sng" dirty="0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b="1" u="sng" dirty="0" err="1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nghệ</a:t>
            </a:r>
            <a:r>
              <a:rPr lang="en-US" b="1" u="sng" dirty="0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b="1" u="sng" dirty="0" err="1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sử</a:t>
            </a:r>
            <a:r>
              <a:rPr lang="en-US" b="1" u="sng" dirty="0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b="1" u="sng" dirty="0" err="1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dụng</a:t>
            </a:r>
            <a:r>
              <a:rPr lang="en-US" b="1" u="sng" dirty="0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vi-VN" b="1" u="sng" dirty="0">
              <a:solidFill>
                <a:schemeClr val="accent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HTML5 </a:t>
            </a:r>
            <a:r>
              <a:rPr lang="vi-VN" dirty="0">
                <a:latin typeface="Times New Roman" panose="02020603050405020304" pitchFamily="18" charset="0"/>
                <a:ea typeface="Times New Roman" panose="02020603050405020304" pitchFamily="18" charset="0"/>
              </a:rPr>
              <a:t>,CSS3, JavaScript, PHP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Thư viện Jquery.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dirty="0">
                <a:latin typeface="Times New Roman" panose="02020603050405020304" pitchFamily="18" charset="0"/>
                <a:ea typeface="Times New Roman" panose="02020603050405020304" pitchFamily="18" charset="0"/>
              </a:rPr>
              <a:t>Fontawesome, Google Font. </a:t>
            </a:r>
            <a:endParaRPr lang="vi-VN" b="1" u="sng" dirty="0">
              <a:solidFill>
                <a:schemeClr val="accent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lv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tabLst>
                <a:tab pos="4114800" algn="ctr"/>
                <a:tab pos="5580380" algn="r"/>
                <a:tab pos="457200" algn="l"/>
              </a:tabLst>
            </a:pPr>
            <a:r>
              <a:rPr lang="vi-VN" b="1" u="sng" dirty="0">
                <a:solidFill>
                  <a:schemeClr val="accent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Môi trường thiết kế:</a:t>
            </a:r>
            <a:endParaRPr lang="en-US" b="1" u="sng" dirty="0">
              <a:solidFill>
                <a:schemeClr val="accent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Adobe Dreamweaver.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Visual</a:t>
            </a:r>
            <a:r>
              <a:rPr lang="vi-VN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Studio</a:t>
            </a:r>
            <a:r>
              <a:rPr lang="vi-VN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Code</a:t>
            </a:r>
            <a:r>
              <a:rPr lang="vi-VN" dirty="0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Figma</a:t>
            </a:r>
            <a:r>
              <a:rPr lang="vi-VN" dirty="0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60045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4114800" algn="ctr"/>
                <a:tab pos="5580380" algn="r"/>
                <a:tab pos="457200" algn="l"/>
              </a:tabLst>
            </a:pPr>
            <a:br>
              <a:rPr lang="en-US" sz="1300" b="1" i="1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3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3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0" name="Hình chữ nhật 9">
            <a:extLst>
              <a:ext uri="{FF2B5EF4-FFF2-40B4-BE49-F238E27FC236}">
                <a16:creationId xmlns:a16="http://schemas.microsoft.com/office/drawing/2014/main" id="{58DC8474-B19D-47C2-8636-8D991566BAF9}"/>
              </a:ext>
            </a:extLst>
          </p:cNvPr>
          <p:cNvSpPr/>
          <p:nvPr/>
        </p:nvSpPr>
        <p:spPr>
          <a:xfrm>
            <a:off x="352876" y="331592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40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40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A2F85D84-C84A-4CBD-805A-B753C09AE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77" y="1493323"/>
            <a:ext cx="7027251" cy="299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93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04245BA2-9AFB-400B-96EE-E070CF3D6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C740CD1A-2605-4A9D-89C5-C78D97FA652A}"/>
              </a:ext>
            </a:extLst>
          </p:cNvPr>
          <p:cNvSpPr/>
          <p:nvPr/>
        </p:nvSpPr>
        <p:spPr>
          <a:xfrm>
            <a:off x="5263079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7" name="Tiêu đề 6">
            <a:extLst>
              <a:ext uri="{FF2B5EF4-FFF2-40B4-BE49-F238E27FC236}">
                <a16:creationId xmlns:a16="http://schemas.microsoft.com/office/drawing/2014/main" id="{B6C1AF4C-C7EB-4507-AE15-14702F684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503" y="-92425"/>
            <a:ext cx="9875520" cy="1356360"/>
          </a:xfrm>
        </p:spPr>
        <p:txBody>
          <a:bodyPr>
            <a:normAutofit/>
          </a:bodyPr>
          <a:lstStyle/>
          <a:p>
            <a:r>
              <a:rPr lang="en-US" sz="4000" b="1" dirty="0"/>
              <a:t>C</a:t>
            </a:r>
            <a:r>
              <a:rPr lang="vi-VN" sz="4000" b="1" dirty="0"/>
              <a:t>ơ</a:t>
            </a:r>
            <a:r>
              <a:rPr lang="en-US" sz="4000" b="1" dirty="0"/>
              <a:t> </a:t>
            </a:r>
            <a:r>
              <a:rPr lang="en-US" sz="4000" b="1" dirty="0" err="1"/>
              <a:t>sở</a:t>
            </a:r>
            <a:r>
              <a:rPr lang="en-US" sz="4000" b="1" dirty="0"/>
              <a:t> </a:t>
            </a:r>
            <a:r>
              <a:rPr lang="en-US" sz="4000" b="1" dirty="0" err="1"/>
              <a:t>lý</a:t>
            </a:r>
            <a:r>
              <a:rPr lang="en-US" sz="4000" b="1" dirty="0"/>
              <a:t> </a:t>
            </a:r>
            <a:r>
              <a:rPr lang="en-US" sz="4000" b="1" dirty="0" err="1"/>
              <a:t>thuyết</a:t>
            </a:r>
            <a:endParaRPr lang="en-US" sz="4000" b="1" dirty="0"/>
          </a:p>
        </p:txBody>
      </p:sp>
      <p:pic>
        <p:nvPicPr>
          <p:cNvPr id="10" name="Hình ảnh 9">
            <a:extLst>
              <a:ext uri="{FF2B5EF4-FFF2-40B4-BE49-F238E27FC236}">
                <a16:creationId xmlns:a16="http://schemas.microsoft.com/office/drawing/2014/main" id="{0469631A-1206-43EC-A0F4-C589D8EC8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530" y="1070532"/>
            <a:ext cx="53721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41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779B6E0-7989-42FF-9AA4-6560AC77C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477" y="142018"/>
            <a:ext cx="9875520" cy="1356360"/>
          </a:xfrm>
        </p:spPr>
        <p:txBody>
          <a:bodyPr>
            <a:normAutofit/>
          </a:bodyPr>
          <a:lstStyle/>
          <a:p>
            <a:r>
              <a:rPr lang="en-US" sz="4000" b="1" dirty="0" err="1"/>
              <a:t>Thiết</a:t>
            </a:r>
            <a:r>
              <a:rPr lang="en-US" sz="4000" b="1" dirty="0"/>
              <a:t> </a:t>
            </a:r>
            <a:r>
              <a:rPr lang="en-US" sz="4000" b="1" dirty="0" err="1"/>
              <a:t>kế</a:t>
            </a:r>
            <a:r>
              <a:rPr lang="en-US" sz="4000" b="1" dirty="0"/>
              <a:t> Template 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C1017B59-C000-433A-B99F-ED07755A5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12" descr="Không có mô tả.">
            <a:extLst>
              <a:ext uri="{FF2B5EF4-FFF2-40B4-BE49-F238E27FC236}">
                <a16:creationId xmlns:a16="http://schemas.microsoft.com/office/drawing/2014/main" id="{2DA26117-90D4-4F7E-98BE-326EAE54EFD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018" y="1731224"/>
            <a:ext cx="4303835" cy="2997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D96025F-EE23-4344-B10F-F5997E515FB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27373" y="1591478"/>
            <a:ext cx="3578794" cy="3276499"/>
          </a:xfrm>
          <a:prstGeom prst="rect">
            <a:avLst/>
          </a:prstGeom>
        </p:spPr>
      </p:pic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5277D37A-5E52-4254-A15E-71B72E412B09}"/>
              </a:ext>
            </a:extLst>
          </p:cNvPr>
          <p:cNvSpPr/>
          <p:nvPr/>
        </p:nvSpPr>
        <p:spPr>
          <a:xfrm>
            <a:off x="2755046" y="4914433"/>
            <a:ext cx="113204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Layout website</a:t>
            </a:r>
            <a:endParaRPr lang="en-US" sz="1200" dirty="0"/>
          </a:p>
        </p:txBody>
      </p:sp>
      <p:sp>
        <p:nvSpPr>
          <p:cNvPr id="10" name="Hình chữ nhật 9">
            <a:extLst>
              <a:ext uri="{FF2B5EF4-FFF2-40B4-BE49-F238E27FC236}">
                <a16:creationId xmlns:a16="http://schemas.microsoft.com/office/drawing/2014/main" id="{382DE5B4-8E5B-4A6A-BCB7-376813E7A5CF}"/>
              </a:ext>
            </a:extLst>
          </p:cNvPr>
          <p:cNvSpPr/>
          <p:nvPr/>
        </p:nvSpPr>
        <p:spPr>
          <a:xfrm>
            <a:off x="7645662" y="4914432"/>
            <a:ext cx="154221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Template </a:t>
            </a:r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của</a:t>
            </a:r>
            <a: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Website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72021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779B6E0-7989-42FF-9AA4-6560AC77C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29247"/>
            <a:ext cx="9875520" cy="1356360"/>
          </a:xfrm>
        </p:spPr>
        <p:txBody>
          <a:bodyPr>
            <a:normAutofit/>
          </a:bodyPr>
          <a:lstStyle/>
          <a:p>
            <a:r>
              <a:rPr lang="en-US" sz="4000" b="1" dirty="0" err="1"/>
              <a:t>Thiết</a:t>
            </a:r>
            <a:r>
              <a:rPr lang="en-US" sz="4000" b="1" dirty="0"/>
              <a:t> </a:t>
            </a:r>
            <a:r>
              <a:rPr lang="en-US" sz="4000" b="1" dirty="0" err="1"/>
              <a:t>kế</a:t>
            </a:r>
            <a:r>
              <a:rPr lang="en-US" sz="4000" b="1" dirty="0"/>
              <a:t> Template 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C1017B59-C000-433A-B99F-ED07755A5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Picture 15" descr="A screenshot of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B701626E-F9F5-4DA6-B149-D3E5C517506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03178" y="1926456"/>
            <a:ext cx="4385994" cy="2862842"/>
          </a:xfrm>
          <a:prstGeom prst="rect">
            <a:avLst/>
          </a:prstGeom>
        </p:spPr>
      </p:pic>
      <p:pic>
        <p:nvPicPr>
          <p:cNvPr id="8" name="Picture 13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634960A9-AE7D-4163-AA0B-4B5C67521E0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2072937"/>
            <a:ext cx="4771854" cy="2569879"/>
          </a:xfrm>
          <a:prstGeom prst="rect">
            <a:avLst/>
          </a:prstGeom>
        </p:spPr>
      </p:pic>
      <p:sp>
        <p:nvSpPr>
          <p:cNvPr id="11" name="Hình chữ nhật 10">
            <a:extLst>
              <a:ext uri="{FF2B5EF4-FFF2-40B4-BE49-F238E27FC236}">
                <a16:creationId xmlns:a16="http://schemas.microsoft.com/office/drawing/2014/main" id="{6A58FBDE-A20E-4AC6-A297-12B466E46FB3}"/>
              </a:ext>
            </a:extLst>
          </p:cNvPr>
          <p:cNvSpPr/>
          <p:nvPr/>
        </p:nvSpPr>
        <p:spPr>
          <a:xfrm>
            <a:off x="1966314" y="4994309"/>
            <a:ext cx="220605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Hình</a:t>
            </a:r>
            <a:r>
              <a:rPr lang="vi-VN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ảnh</a:t>
            </a:r>
            <a:r>
              <a:rPr lang="vi-VN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thu </a:t>
            </a:r>
            <a:r>
              <a:rPr lang="vi-VN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thập</a:t>
            </a:r>
            <a:r>
              <a:rPr lang="vi-VN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cho trang </a:t>
            </a:r>
            <a:r>
              <a:rPr lang="vi-VN" sz="1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web</a:t>
            </a:r>
            <a:endParaRPr lang="en-US" sz="1200" dirty="0"/>
          </a:p>
        </p:txBody>
      </p:sp>
      <p:sp>
        <p:nvSpPr>
          <p:cNvPr id="12" name="Hình chữ nhật 11">
            <a:extLst>
              <a:ext uri="{FF2B5EF4-FFF2-40B4-BE49-F238E27FC236}">
                <a16:creationId xmlns:a16="http://schemas.microsoft.com/office/drawing/2014/main" id="{D08560ED-B71F-47FB-95A3-8B5CF699160E}"/>
              </a:ext>
            </a:extLst>
          </p:cNvPr>
          <p:cNvSpPr/>
          <p:nvPr/>
        </p:nvSpPr>
        <p:spPr>
          <a:xfrm>
            <a:off x="7458249" y="4983665"/>
            <a:ext cx="2047355" cy="2876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15000"/>
              </a:lnSpc>
              <a:spcBef>
                <a:spcPts val="1800"/>
              </a:spcBef>
              <a:spcAft>
                <a:spcPts val="1200"/>
              </a:spcAft>
            </a:pPr>
            <a:r>
              <a:rPr lang="vi-VN" sz="1200" i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Thiết</a:t>
            </a:r>
            <a:r>
              <a:rPr lang="vi-VN" sz="1200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200" i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kế</a:t>
            </a:r>
            <a:r>
              <a:rPr lang="vi-VN" sz="1200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200" i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hình</a:t>
            </a:r>
            <a:r>
              <a:rPr lang="vi-VN" sz="1200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200" i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ảnh</a:t>
            </a:r>
            <a:r>
              <a:rPr lang="vi-VN" sz="1200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200" i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bằng</a:t>
            </a:r>
            <a:r>
              <a:rPr lang="vi-VN" sz="1200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200" i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Figma</a:t>
            </a:r>
            <a:endParaRPr lang="en-US" sz="1200" i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228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779B6E0-7989-42FF-9AA4-6560AC77C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48030" y="171393"/>
            <a:ext cx="9875520" cy="135636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err="1"/>
              <a:t>Xây</a:t>
            </a:r>
            <a:r>
              <a:rPr lang="en-US" sz="4000" b="1" dirty="0"/>
              <a:t> </a:t>
            </a:r>
            <a:r>
              <a:rPr lang="en-US" sz="4000" b="1" dirty="0" err="1"/>
              <a:t>dựng</a:t>
            </a:r>
            <a:r>
              <a:rPr lang="en-US" sz="4000" b="1" dirty="0"/>
              <a:t> Website</a:t>
            </a:r>
            <a:r>
              <a:rPr lang="vi-VN" sz="4000" b="1" dirty="0"/>
              <a:t> và Demo</a:t>
            </a:r>
            <a:endParaRPr lang="en-US" sz="4000" b="1" dirty="0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C1017B59-C000-433A-B99F-ED07755A5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4542D0-A626-4B05-9584-FBDEA7962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520" y="1527753"/>
            <a:ext cx="6618960" cy="46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13888"/>
      </p:ext>
    </p:extLst>
  </p:cSld>
  <p:clrMapOvr>
    <a:masterClrMapping/>
  </p:clrMapOvr>
</p:sld>
</file>

<file path=ppt/theme/theme1.xml><?xml version="1.0" encoding="utf-8"?>
<a:theme xmlns:a="http://schemas.openxmlformats.org/drawingml/2006/main" name="Cơ sở">
  <a:themeElements>
    <a:clrScheme name="Cơ sở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ơ sở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ơ sở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436</TotalTime>
  <Words>610</Words>
  <Application>Microsoft Office PowerPoint</Application>
  <PresentationFormat>Widescreen</PresentationFormat>
  <Paragraphs>106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Times New Roman</vt:lpstr>
      <vt:lpstr>Cơ sở</vt:lpstr>
      <vt:lpstr>THIẾT KẾ WEBSITE  Trung Tâm Nhật ngữ Fuji nihongo</vt:lpstr>
      <vt:lpstr>Phân công công việc</vt:lpstr>
      <vt:lpstr>Nội dung báo cáo</vt:lpstr>
      <vt:lpstr>Giới thiệu đề tài</vt:lpstr>
      <vt:lpstr>PowerPoint Presentation</vt:lpstr>
      <vt:lpstr>Cơ sở lý thuyết</vt:lpstr>
      <vt:lpstr>Thiết kế Template </vt:lpstr>
      <vt:lpstr>Thiết kế Template </vt:lpstr>
      <vt:lpstr>Xây dựng Website và Demo</vt:lpstr>
      <vt:lpstr>Kết luận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XÂY DỰNG ỨNG DỤNG QUẢN LÝ SINH VIÊN TRƯỜNG ĐẠI HỌC URC</dc:title>
  <dc:creator>Trần Thị Hồng Yến</dc:creator>
  <cp:lastModifiedBy>Hào Huỳnh</cp:lastModifiedBy>
  <cp:revision>29</cp:revision>
  <dcterms:created xsi:type="dcterms:W3CDTF">2021-10-28T17:19:47Z</dcterms:created>
  <dcterms:modified xsi:type="dcterms:W3CDTF">2021-12-29T07:45:09Z</dcterms:modified>
</cp:coreProperties>
</file>

<file path=docProps/thumbnail.jpeg>
</file>